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Gruppo" charset="1" panose="02000604060000020004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845" t="0" r="-24417" b="-7453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657284" y="-3955451"/>
            <a:ext cx="25773258" cy="17141933"/>
          </a:xfrm>
          <a:custGeom>
            <a:avLst/>
            <a:gdLst/>
            <a:ahLst/>
            <a:cxnLst/>
            <a:rect r="r" b="b" t="t" l="l"/>
            <a:pathLst>
              <a:path h="17141933" w="25773258">
                <a:moveTo>
                  <a:pt x="0" y="0"/>
                </a:moveTo>
                <a:lnTo>
                  <a:pt x="25773259" y="0"/>
                </a:lnTo>
                <a:lnTo>
                  <a:pt x="25773259" y="17141933"/>
                </a:lnTo>
                <a:lnTo>
                  <a:pt x="0" y="17141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06178">
            <a:off x="2014405" y="4348896"/>
            <a:ext cx="16273595" cy="8296059"/>
          </a:xfrm>
          <a:custGeom>
            <a:avLst/>
            <a:gdLst/>
            <a:ahLst/>
            <a:cxnLst/>
            <a:rect r="r" b="b" t="t" l="l"/>
            <a:pathLst>
              <a:path h="8296059" w="16273595">
                <a:moveTo>
                  <a:pt x="0" y="0"/>
                </a:moveTo>
                <a:lnTo>
                  <a:pt x="16273595" y="0"/>
                </a:lnTo>
                <a:lnTo>
                  <a:pt x="16273595" y="8296059"/>
                </a:lnTo>
                <a:lnTo>
                  <a:pt x="0" y="8296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353" y="0"/>
            <a:ext cx="13140945" cy="4409102"/>
          </a:xfrm>
          <a:custGeom>
            <a:avLst/>
            <a:gdLst/>
            <a:ahLst/>
            <a:cxnLst/>
            <a:rect r="r" b="b" t="t" l="l"/>
            <a:pathLst>
              <a:path h="4409102" w="13140945">
                <a:moveTo>
                  <a:pt x="0" y="0"/>
                </a:moveTo>
                <a:lnTo>
                  <a:pt x="13140945" y="0"/>
                </a:lnTo>
                <a:lnTo>
                  <a:pt x="13140945" y="4409102"/>
                </a:lnTo>
                <a:lnTo>
                  <a:pt x="0" y="44091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727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46612">
            <a:off x="-3597510" y="5610838"/>
            <a:ext cx="22908421" cy="6275953"/>
          </a:xfrm>
          <a:custGeom>
            <a:avLst/>
            <a:gdLst/>
            <a:ahLst/>
            <a:cxnLst/>
            <a:rect r="r" b="b" t="t" l="l"/>
            <a:pathLst>
              <a:path h="6275953" w="22908421">
                <a:moveTo>
                  <a:pt x="0" y="0"/>
                </a:moveTo>
                <a:lnTo>
                  <a:pt x="22908421" y="0"/>
                </a:lnTo>
                <a:lnTo>
                  <a:pt x="22908421" y="6275953"/>
                </a:lnTo>
                <a:lnTo>
                  <a:pt x="0" y="62759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79903" y="9514417"/>
            <a:ext cx="2913379" cy="308791"/>
          </a:xfrm>
          <a:custGeom>
            <a:avLst/>
            <a:gdLst/>
            <a:ahLst/>
            <a:cxnLst/>
            <a:rect r="r" b="b" t="t" l="l"/>
            <a:pathLst>
              <a:path h="308791" w="2913379">
                <a:moveTo>
                  <a:pt x="0" y="0"/>
                </a:moveTo>
                <a:lnTo>
                  <a:pt x="2913379" y="0"/>
                </a:lnTo>
                <a:lnTo>
                  <a:pt x="2913379" y="308791"/>
                </a:lnTo>
                <a:lnTo>
                  <a:pt x="0" y="308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3841" y="2580325"/>
            <a:ext cx="3565700" cy="595702"/>
          </a:xfrm>
          <a:custGeom>
            <a:avLst/>
            <a:gdLst/>
            <a:ahLst/>
            <a:cxnLst/>
            <a:rect r="r" b="b" t="t" l="l"/>
            <a:pathLst>
              <a:path h="595702" w="3565700">
                <a:moveTo>
                  <a:pt x="0" y="0"/>
                </a:moveTo>
                <a:lnTo>
                  <a:pt x="3565701" y="0"/>
                </a:lnTo>
                <a:lnTo>
                  <a:pt x="3565701" y="595702"/>
                </a:lnTo>
                <a:lnTo>
                  <a:pt x="0" y="5957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83841" y="499483"/>
            <a:ext cx="7572859" cy="790688"/>
            <a:chOff x="0" y="0"/>
            <a:chExt cx="10097146" cy="105425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23086"/>
              <a:ext cx="1160500" cy="1011445"/>
            </a:xfrm>
            <a:custGeom>
              <a:avLst/>
              <a:gdLst/>
              <a:ahLst/>
              <a:cxnLst/>
              <a:rect r="r" b="b" t="t" l="l"/>
              <a:pathLst>
                <a:path h="1011445" w="1160500">
                  <a:moveTo>
                    <a:pt x="0" y="0"/>
                  </a:moveTo>
                  <a:lnTo>
                    <a:pt x="1160500" y="0"/>
                  </a:lnTo>
                  <a:lnTo>
                    <a:pt x="1160500" y="1011445"/>
                  </a:lnTo>
                  <a:lnTo>
                    <a:pt x="0" y="1011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97204" y="0"/>
              <a:ext cx="613343" cy="376369"/>
            </a:xfrm>
            <a:custGeom>
              <a:avLst/>
              <a:gdLst/>
              <a:ahLst/>
              <a:cxnLst/>
              <a:rect r="r" b="b" t="t" l="l"/>
              <a:pathLst>
                <a:path h="376369" w="613343">
                  <a:moveTo>
                    <a:pt x="0" y="0"/>
                  </a:moveTo>
                  <a:lnTo>
                    <a:pt x="613342" y="0"/>
                  </a:lnTo>
                  <a:lnTo>
                    <a:pt x="613342" y="376369"/>
                  </a:lnTo>
                  <a:lnTo>
                    <a:pt x="0" y="376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047165" y="3366"/>
              <a:ext cx="8049981" cy="1050885"/>
            </a:xfrm>
            <a:custGeom>
              <a:avLst/>
              <a:gdLst/>
              <a:ahLst/>
              <a:cxnLst/>
              <a:rect r="r" b="b" t="t" l="l"/>
              <a:pathLst>
                <a:path h="1050885" w="8049981">
                  <a:moveTo>
                    <a:pt x="0" y="0"/>
                  </a:moveTo>
                  <a:lnTo>
                    <a:pt x="8049981" y="0"/>
                  </a:lnTo>
                  <a:lnTo>
                    <a:pt x="8049981" y="1050885"/>
                  </a:lnTo>
                  <a:lnTo>
                    <a:pt x="0" y="1050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1060069" y="7674421"/>
            <a:ext cx="4153047" cy="615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96"/>
              </a:lnSpc>
            </a:pPr>
            <a:r>
              <a:rPr lang="en-US" sz="5163" spc="-51">
                <a:solidFill>
                  <a:srgbClr val="FBC696"/>
                </a:solidFill>
                <a:latin typeface="Gruppo Bold"/>
              </a:rPr>
              <a:t>June 4-8, 2024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83841" y="1599662"/>
            <a:ext cx="6196854" cy="832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5"/>
              </a:lnSpc>
            </a:pPr>
            <a:r>
              <a:rPr lang="en-US" sz="3653" spc="-91">
                <a:solidFill>
                  <a:srgbClr val="FBC696"/>
                </a:solidFill>
                <a:latin typeface="Gruppo"/>
              </a:rPr>
              <a:t>Translational Psychiatry:</a:t>
            </a:r>
          </a:p>
          <a:p>
            <a:pPr algn="l">
              <a:lnSpc>
                <a:spcPts val="3105"/>
              </a:lnSpc>
            </a:pPr>
            <a:r>
              <a:rPr lang="en-US" sz="3653" spc="-91">
                <a:solidFill>
                  <a:srgbClr val="FBC696"/>
                </a:solidFill>
                <a:latin typeface="Gruppo"/>
              </a:rPr>
              <a:t>From Innovation to Practice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0024119" y="8495526"/>
            <a:ext cx="6224947" cy="847186"/>
            <a:chOff x="0" y="0"/>
            <a:chExt cx="8299930" cy="112958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90087" cy="1129582"/>
            </a:xfrm>
            <a:custGeom>
              <a:avLst/>
              <a:gdLst/>
              <a:ahLst/>
              <a:cxnLst/>
              <a:rect r="r" b="b" t="t" l="l"/>
              <a:pathLst>
                <a:path h="1129582" w="1490087">
                  <a:moveTo>
                    <a:pt x="0" y="0"/>
                  </a:moveTo>
                  <a:lnTo>
                    <a:pt x="1490087" y="0"/>
                  </a:lnTo>
                  <a:lnTo>
                    <a:pt x="1490087" y="1129582"/>
                  </a:lnTo>
                  <a:lnTo>
                    <a:pt x="0" y="112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1797793" y="38100"/>
              <a:ext cx="6502136" cy="9965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22"/>
                </a:lnSpc>
              </a:pPr>
              <a:r>
                <a:rPr lang="en-US" sz="2822" spc="-28">
                  <a:solidFill>
                    <a:srgbClr val="FFFFFF"/>
                  </a:solidFill>
                  <a:latin typeface="Gruppo Bold"/>
                </a:rPr>
                <a:t>World Federation of Societies </a:t>
              </a:r>
            </a:p>
            <a:p>
              <a:pPr algn="l">
                <a:lnSpc>
                  <a:spcPts val="2822"/>
                </a:lnSpc>
              </a:pPr>
              <a:r>
                <a:rPr lang="en-US" sz="2822" spc="-28">
                  <a:solidFill>
                    <a:srgbClr val="FFFFFF"/>
                  </a:solidFill>
                  <a:latin typeface="Gruppo Bold"/>
                </a:rPr>
                <a:t>of Biological Psychiatry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2159884" y="7183382"/>
            <a:ext cx="7364653" cy="2888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34"/>
              </a:lnSpc>
            </a:pPr>
            <a:r>
              <a:rPr lang="en-US" sz="16810">
                <a:solidFill>
                  <a:srgbClr val="30909D"/>
                </a:solidFill>
                <a:latin typeface="Gruppo"/>
              </a:rPr>
              <a:t>Join us!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DAF67ftHQFw</dc:identifier>
  <dcterms:modified xsi:type="dcterms:W3CDTF">2011-08-01T06:04:30Z</dcterms:modified>
  <cp:revision>1</cp:revision>
  <dc:title>WCBP 2024 Powerpoint Slides</dc:title>
</cp:coreProperties>
</file>